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7556500" cy="10693400"/>
  <p:notesSz cx="6858000" cy="9144000"/>
  <p:embeddedFontLst>
    <p:embeddedFont>
      <p:font typeface="Baloo" charset="1" panose="03080902040302020200"/>
      <p:regular r:id="rId14"/>
    </p:embeddedFont>
    <p:embeddedFont>
      <p:font typeface="Dancing Script" charset="1" panose="03080600040507000D00"/>
      <p:regular r:id="rId15"/>
    </p:embeddedFont>
    <p:embeddedFont>
      <p:font typeface="Josefin Sans Semi-Bold" charset="1" panose="00000700000000000000"/>
      <p:regular r:id="rId16"/>
    </p:embeddedFont>
    <p:embeddedFont>
      <p:font typeface="Montserrat Bold" charset="1" panose="00000800000000000000"/>
      <p:regular r:id="rId17"/>
    </p:embeddedFont>
    <p:embeddedFont>
      <p:font typeface="Montserrat Medium" charset="1" panose="00000600000000000000"/>
      <p:regular r:id="rId18"/>
    </p:embeddedFont>
    <p:embeddedFont>
      <p:font typeface="Montserrat" charset="1" panose="000005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14" Target="../media/image19.svg" Type="http://schemas.openxmlformats.org/officeDocument/2006/relationships/image"/><Relationship Id="rId15" Target="../media/image20.png" Type="http://schemas.openxmlformats.org/officeDocument/2006/relationships/image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Relationship Id="rId8" Target="../media/image13.pn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28.png" Type="http://schemas.openxmlformats.org/officeDocument/2006/relationships/image"/><Relationship Id="rId15" Target="../media/image29.png" Type="http://schemas.openxmlformats.org/officeDocument/2006/relationships/image"/><Relationship Id="rId16" Target="../media/image30.jpeg" Type="http://schemas.openxmlformats.org/officeDocument/2006/relationships/image"/><Relationship Id="rId17" Target="../media/image31.png" Type="http://schemas.openxmlformats.org/officeDocument/2006/relationships/image"/><Relationship Id="rId18" Target="../media/image32.png" Type="http://schemas.openxmlformats.org/officeDocument/2006/relationships/image"/><Relationship Id="rId2" Target="../media/image7.png" Type="http://schemas.openxmlformats.org/officeDocument/2006/relationships/image"/><Relationship Id="rId3" Target="../media/image21.png" Type="http://schemas.openxmlformats.org/officeDocument/2006/relationships/image"/><Relationship Id="rId4" Target="../media/image22.png" Type="http://schemas.openxmlformats.org/officeDocument/2006/relationships/image"/><Relationship Id="rId5" Target="../media/image23.jpeg" Type="http://schemas.openxmlformats.org/officeDocument/2006/relationships/image"/><Relationship Id="rId6" Target="../media/image24.jpeg" Type="http://schemas.openxmlformats.org/officeDocument/2006/relationships/image"/><Relationship Id="rId7" Target="../media/image25.jpeg" Type="http://schemas.openxmlformats.org/officeDocument/2006/relationships/image"/><Relationship Id="rId8" Target="../media/image26.png" Type="http://schemas.openxmlformats.org/officeDocument/2006/relationships/image"/><Relationship Id="rId9" Target="../media/image2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18.png" Type="http://schemas.openxmlformats.org/officeDocument/2006/relationships/image"/><Relationship Id="rId13" Target="../media/image19.svg" Type="http://schemas.openxmlformats.org/officeDocument/2006/relationships/image"/><Relationship Id="rId14" Target="../media/image40.png" Type="http://schemas.openxmlformats.org/officeDocument/2006/relationships/image"/><Relationship Id="rId15" Target="../media/image41.svg" Type="http://schemas.openxmlformats.org/officeDocument/2006/relationships/image"/><Relationship Id="rId16" Target="../media/image42.png" Type="http://schemas.openxmlformats.org/officeDocument/2006/relationships/image"/><Relationship Id="rId17" Target="../media/image43.png" Type="http://schemas.openxmlformats.org/officeDocument/2006/relationships/image"/><Relationship Id="rId18" Target="../media/image44.png" Type="http://schemas.openxmlformats.org/officeDocument/2006/relationships/image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7.png" Type="http://schemas.openxmlformats.org/officeDocument/2006/relationships/image"/><Relationship Id="rId5" Target="../media/image35.png" Type="http://schemas.openxmlformats.org/officeDocument/2006/relationships/image"/><Relationship Id="rId6" Target="../media/image36.png" Type="http://schemas.openxmlformats.org/officeDocument/2006/relationships/image"/><Relationship Id="rId7" Target="../media/image37.png" Type="http://schemas.openxmlformats.org/officeDocument/2006/relationships/image"/><Relationship Id="rId8" Target="../media/image38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50.png" Type="http://schemas.openxmlformats.org/officeDocument/2006/relationships/image"/><Relationship Id="rId13" Target="../media/image51.svg" Type="http://schemas.openxmlformats.org/officeDocument/2006/relationships/image"/><Relationship Id="rId14" Target="../media/image52.png" Type="http://schemas.openxmlformats.org/officeDocument/2006/relationships/image"/><Relationship Id="rId2" Target="../media/image7.png" Type="http://schemas.openxmlformats.org/officeDocument/2006/relationships/image"/><Relationship Id="rId3" Target="../media/image45.png" Type="http://schemas.openxmlformats.org/officeDocument/2006/relationships/image"/><Relationship Id="rId4" Target="../media/image46.png" Type="http://schemas.openxmlformats.org/officeDocument/2006/relationships/image"/><Relationship Id="rId5" Target="../media/image47.jpeg" Type="http://schemas.openxmlformats.org/officeDocument/2006/relationships/image"/><Relationship Id="rId6" Target="../media/image48.png" Type="http://schemas.openxmlformats.org/officeDocument/2006/relationships/image"/><Relationship Id="rId7" Target="../media/image49.pn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58.png" Type="http://schemas.openxmlformats.org/officeDocument/2006/relationships/image"/><Relationship Id="rId15" Target="../media/image59.png" Type="http://schemas.openxmlformats.org/officeDocument/2006/relationships/image"/><Relationship Id="rId16" Target="../media/image60.png" Type="http://schemas.openxmlformats.org/officeDocument/2006/relationships/image"/><Relationship Id="rId17" Target="../media/image61.png" Type="http://schemas.openxmlformats.org/officeDocument/2006/relationships/image"/><Relationship Id="rId18" Target="../media/image62.png" Type="http://schemas.openxmlformats.org/officeDocument/2006/relationships/image"/><Relationship Id="rId2" Target="../media/image7.png" Type="http://schemas.openxmlformats.org/officeDocument/2006/relationships/image"/><Relationship Id="rId3" Target="../media/image53.png" Type="http://schemas.openxmlformats.org/officeDocument/2006/relationships/image"/><Relationship Id="rId4" Target="../media/image54.png" Type="http://schemas.openxmlformats.org/officeDocument/2006/relationships/image"/><Relationship Id="rId5" Target="../media/image55.png" Type="http://schemas.openxmlformats.org/officeDocument/2006/relationships/image"/><Relationship Id="rId6" Target="../media/image56.png" Type="http://schemas.openxmlformats.org/officeDocument/2006/relationships/image"/><Relationship Id="rId7" Target="../media/image57.png" Type="http://schemas.openxmlformats.org/officeDocument/2006/relationships/image"/><Relationship Id="rId8" Target="../media/image40.png" Type="http://schemas.openxmlformats.org/officeDocument/2006/relationships/image"/><Relationship Id="rId9" Target="../media/image4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68.png" Type="http://schemas.openxmlformats.org/officeDocument/2006/relationships/image"/><Relationship Id="rId15" Target="../media/image69.png" Type="http://schemas.openxmlformats.org/officeDocument/2006/relationships/image"/><Relationship Id="rId16" Target="../media/image70.png" Type="http://schemas.openxmlformats.org/officeDocument/2006/relationships/image"/><Relationship Id="rId2" Target="../media/image7.png" Type="http://schemas.openxmlformats.org/officeDocument/2006/relationships/image"/><Relationship Id="rId3" Target="../media/image63.png" Type="http://schemas.openxmlformats.org/officeDocument/2006/relationships/image"/><Relationship Id="rId4" Target="../media/image64.png" Type="http://schemas.openxmlformats.org/officeDocument/2006/relationships/image"/><Relationship Id="rId5" Target="../media/image65.png" Type="http://schemas.openxmlformats.org/officeDocument/2006/relationships/image"/><Relationship Id="rId6" Target="../media/image66.png" Type="http://schemas.openxmlformats.org/officeDocument/2006/relationships/image"/><Relationship Id="rId7" Target="../media/image67.png" Type="http://schemas.openxmlformats.org/officeDocument/2006/relationships/image"/><Relationship Id="rId8" Target="../media/image50.png" Type="http://schemas.openxmlformats.org/officeDocument/2006/relationships/image"/><Relationship Id="rId9" Target="../media/image5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71.png" Type="http://schemas.openxmlformats.org/officeDocument/2006/relationships/image"/><Relationship Id="rId5" Target="../media/image72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73.png" Type="http://schemas.openxmlformats.org/officeDocument/2006/relationships/image"/><Relationship Id="rId9" Target="../media/image7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4489" y="6322747"/>
            <a:ext cx="7868978" cy="1637913"/>
            <a:chOff x="0" y="0"/>
            <a:chExt cx="12708433" cy="264523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635"/>
              <a:ext cx="12708433" cy="2646507"/>
            </a:xfrm>
            <a:custGeom>
              <a:avLst/>
              <a:gdLst/>
              <a:ahLst/>
              <a:cxnLst/>
              <a:rect r="r" b="b" t="t" l="l"/>
              <a:pathLst>
                <a:path h="2646507" w="12708433">
                  <a:moveTo>
                    <a:pt x="12708433" y="451485"/>
                  </a:moveTo>
                  <a:lnTo>
                    <a:pt x="0" y="451485"/>
                  </a:lnTo>
                  <a:lnTo>
                    <a:pt x="0" y="2202642"/>
                  </a:lnTo>
                  <a:lnTo>
                    <a:pt x="12708433" y="2202642"/>
                  </a:lnTo>
                  <a:lnTo>
                    <a:pt x="12708433" y="451485"/>
                  </a:lnTo>
                  <a:close/>
                  <a:moveTo>
                    <a:pt x="0" y="2202642"/>
                  </a:moveTo>
                  <a:lnTo>
                    <a:pt x="0" y="2278842"/>
                  </a:lnTo>
                  <a:cubicBezTo>
                    <a:pt x="3251938" y="2769062"/>
                    <a:pt x="9456494" y="2769062"/>
                    <a:pt x="12708433" y="2278842"/>
                  </a:cubicBezTo>
                  <a:lnTo>
                    <a:pt x="12708433" y="2202642"/>
                  </a:lnTo>
                  <a:lnTo>
                    <a:pt x="0" y="2202642"/>
                  </a:lnTo>
                  <a:close/>
                  <a:moveTo>
                    <a:pt x="12708433" y="367665"/>
                  </a:moveTo>
                  <a:cubicBezTo>
                    <a:pt x="9456494" y="-122555"/>
                    <a:pt x="3251938" y="-122555"/>
                    <a:pt x="0" y="367665"/>
                  </a:cubicBezTo>
                  <a:lnTo>
                    <a:pt x="0" y="451485"/>
                  </a:lnTo>
                  <a:lnTo>
                    <a:pt x="12708433" y="451485"/>
                  </a:lnTo>
                  <a:cubicBezTo>
                    <a:pt x="12708433" y="451485"/>
                    <a:pt x="12708433" y="367665"/>
                    <a:pt x="12708433" y="367665"/>
                  </a:cubicBezTo>
                  <a:close/>
                </a:path>
              </a:pathLst>
            </a:custGeom>
            <a:solidFill>
              <a:srgbClr val="FAF7F2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2478039" y="1434690"/>
            <a:ext cx="2603922" cy="719505"/>
          </a:xfrm>
          <a:custGeom>
            <a:avLst/>
            <a:gdLst/>
            <a:ahLst/>
            <a:cxnLst/>
            <a:rect r="r" b="b" t="t" l="l"/>
            <a:pathLst>
              <a:path h="719505" w="2603922">
                <a:moveTo>
                  <a:pt x="0" y="0"/>
                </a:moveTo>
                <a:lnTo>
                  <a:pt x="2603922" y="0"/>
                </a:lnTo>
                <a:lnTo>
                  <a:pt x="2603922" y="719505"/>
                </a:lnTo>
                <a:lnTo>
                  <a:pt x="0" y="7195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0" y="5346000"/>
            <a:ext cx="3080915" cy="2558482"/>
          </a:xfrm>
          <a:custGeom>
            <a:avLst/>
            <a:gdLst/>
            <a:ahLst/>
            <a:cxnLst/>
            <a:rect r="r" b="b" t="t" l="l"/>
            <a:pathLst>
              <a:path h="2558482" w="3080915">
                <a:moveTo>
                  <a:pt x="0" y="0"/>
                </a:moveTo>
                <a:lnTo>
                  <a:pt x="3080915" y="0"/>
                </a:lnTo>
                <a:lnTo>
                  <a:pt x="3080915" y="2558482"/>
                </a:lnTo>
                <a:lnTo>
                  <a:pt x="0" y="25584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5621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86205" y="4107939"/>
            <a:ext cx="2800857" cy="2800857"/>
          </a:xfrm>
          <a:custGeom>
            <a:avLst/>
            <a:gdLst/>
            <a:ahLst/>
            <a:cxnLst/>
            <a:rect r="r" b="b" t="t" l="l"/>
            <a:pathLst>
              <a:path h="2800857" w="2800857">
                <a:moveTo>
                  <a:pt x="0" y="0"/>
                </a:moveTo>
                <a:lnTo>
                  <a:pt x="2800857" y="0"/>
                </a:lnTo>
                <a:lnTo>
                  <a:pt x="2800857" y="2800857"/>
                </a:lnTo>
                <a:lnTo>
                  <a:pt x="0" y="28008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086634" y="6185703"/>
            <a:ext cx="1627855" cy="1627855"/>
          </a:xfrm>
          <a:custGeom>
            <a:avLst/>
            <a:gdLst/>
            <a:ahLst/>
            <a:cxnLst/>
            <a:rect r="r" b="b" t="t" l="l"/>
            <a:pathLst>
              <a:path h="1627855" w="1627855">
                <a:moveTo>
                  <a:pt x="0" y="0"/>
                </a:moveTo>
                <a:lnTo>
                  <a:pt x="1627855" y="0"/>
                </a:lnTo>
                <a:lnTo>
                  <a:pt x="1627855" y="1627856"/>
                </a:lnTo>
                <a:lnTo>
                  <a:pt x="0" y="16278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47564" y="4547167"/>
            <a:ext cx="2802979" cy="2802979"/>
          </a:xfrm>
          <a:custGeom>
            <a:avLst/>
            <a:gdLst/>
            <a:ahLst/>
            <a:cxnLst/>
            <a:rect r="r" b="b" t="t" l="l"/>
            <a:pathLst>
              <a:path h="2802979" w="2802979">
                <a:moveTo>
                  <a:pt x="0" y="0"/>
                </a:moveTo>
                <a:lnTo>
                  <a:pt x="2802978" y="0"/>
                </a:lnTo>
                <a:lnTo>
                  <a:pt x="2802978" y="2802979"/>
                </a:lnTo>
                <a:lnTo>
                  <a:pt x="0" y="28029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917099" y="6094396"/>
            <a:ext cx="1636965" cy="1866265"/>
          </a:xfrm>
          <a:custGeom>
            <a:avLst/>
            <a:gdLst/>
            <a:ahLst/>
            <a:cxnLst/>
            <a:rect r="r" b="b" t="t" l="l"/>
            <a:pathLst>
              <a:path h="1866265" w="1636965">
                <a:moveTo>
                  <a:pt x="0" y="0"/>
                </a:moveTo>
                <a:lnTo>
                  <a:pt x="1636964" y="0"/>
                </a:lnTo>
                <a:lnTo>
                  <a:pt x="1636964" y="1866264"/>
                </a:lnTo>
                <a:lnTo>
                  <a:pt x="0" y="18662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931" t="-1784" r="-25327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584526" y="2799838"/>
            <a:ext cx="6223864" cy="1308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84"/>
              </a:lnSpc>
            </a:pPr>
            <a:r>
              <a:rPr lang="en-US" sz="3680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Thiết bị đồ dùng đồ chơi </a:t>
            </a:r>
          </a:p>
          <a:p>
            <a:pPr algn="ctr">
              <a:lnSpc>
                <a:spcPts val="6698"/>
              </a:lnSpc>
            </a:pPr>
            <a:r>
              <a:rPr lang="en-US" sz="3680" spc="172">
                <a:solidFill>
                  <a:srgbClr val="FFFFFF"/>
                </a:solidFill>
                <a:latin typeface="Baloo"/>
                <a:ea typeface="Baloo"/>
                <a:cs typeface="Baloo"/>
                <a:sym typeface="Baloo"/>
              </a:rPr>
              <a:t>Giáo dục STEAM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3557" y="8112811"/>
            <a:ext cx="7727084" cy="350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1813">
                <a:solidFill>
                  <a:srgbClr val="FFFFFF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Giải pháp thông minh cho trẻ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2871919" y="3304538"/>
            <a:ext cx="10671858" cy="4103065"/>
            <a:chOff x="0" y="0"/>
            <a:chExt cx="17235096" cy="6626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-635"/>
              <a:ext cx="17235095" cy="6627738"/>
            </a:xfrm>
            <a:custGeom>
              <a:avLst/>
              <a:gdLst/>
              <a:ahLst/>
              <a:cxnLst/>
              <a:rect r="r" b="b" t="t" l="l"/>
              <a:pathLst>
                <a:path h="6627738" w="17235095">
                  <a:moveTo>
                    <a:pt x="17235095" y="451485"/>
                  </a:moveTo>
                  <a:lnTo>
                    <a:pt x="0" y="451485"/>
                  </a:lnTo>
                  <a:lnTo>
                    <a:pt x="0" y="6183872"/>
                  </a:lnTo>
                  <a:lnTo>
                    <a:pt x="17235095" y="6183872"/>
                  </a:lnTo>
                  <a:lnTo>
                    <a:pt x="17235095" y="451485"/>
                  </a:lnTo>
                  <a:close/>
                  <a:moveTo>
                    <a:pt x="0" y="6183872"/>
                  </a:moveTo>
                  <a:lnTo>
                    <a:pt x="0" y="6260072"/>
                  </a:lnTo>
                  <a:cubicBezTo>
                    <a:pt x="3874204" y="6750293"/>
                    <a:pt x="13360891" y="6750293"/>
                    <a:pt x="17235095" y="6260072"/>
                  </a:cubicBezTo>
                  <a:lnTo>
                    <a:pt x="17235095" y="6183872"/>
                  </a:lnTo>
                  <a:lnTo>
                    <a:pt x="0" y="6183872"/>
                  </a:lnTo>
                  <a:close/>
                  <a:moveTo>
                    <a:pt x="17235095" y="367665"/>
                  </a:moveTo>
                  <a:cubicBezTo>
                    <a:pt x="13360891" y="-122555"/>
                    <a:pt x="3874204" y="-122555"/>
                    <a:pt x="0" y="367665"/>
                  </a:cubicBezTo>
                  <a:lnTo>
                    <a:pt x="0" y="451485"/>
                  </a:lnTo>
                  <a:lnTo>
                    <a:pt x="17235095" y="451485"/>
                  </a:lnTo>
                  <a:cubicBezTo>
                    <a:pt x="17235095" y="451485"/>
                    <a:pt x="17235095" y="367665"/>
                    <a:pt x="17235095" y="367665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name="TextBox 4" id="4"/>
          <p:cNvSpPr txBox="true"/>
          <p:nvPr/>
        </p:nvSpPr>
        <p:spPr>
          <a:xfrm rot="0">
            <a:off x="441259" y="717900"/>
            <a:ext cx="3054543" cy="861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7"/>
              </a:lnSpc>
            </a:pPr>
            <a:r>
              <a:rPr lang="en-US" sz="2636" b="true">
                <a:solidFill>
                  <a:srgbClr val="206A5D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Sản phẩm</a:t>
            </a:r>
          </a:p>
          <a:p>
            <a:pPr algn="ctr">
              <a:lnSpc>
                <a:spcPts val="3427"/>
              </a:lnSpc>
            </a:pPr>
            <a:r>
              <a:rPr lang="en-US" sz="2636" b="true">
                <a:solidFill>
                  <a:srgbClr val="206A5D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công nghệ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967105" y="153243"/>
            <a:ext cx="1625791" cy="535833"/>
          </a:xfrm>
          <a:custGeom>
            <a:avLst/>
            <a:gdLst/>
            <a:ahLst/>
            <a:cxnLst/>
            <a:rect r="r" b="b" t="t" l="l"/>
            <a:pathLst>
              <a:path h="535833" w="1625791">
                <a:moveTo>
                  <a:pt x="0" y="0"/>
                </a:moveTo>
                <a:lnTo>
                  <a:pt x="1625790" y="0"/>
                </a:lnTo>
                <a:lnTo>
                  <a:pt x="1625790" y="535834"/>
                </a:lnTo>
                <a:lnTo>
                  <a:pt x="0" y="5358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016588" y="6202462"/>
            <a:ext cx="1577459" cy="32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4"/>
              </a:lnSpc>
            </a:pPr>
            <a:r>
              <a:rPr lang="en-US" sz="166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Robot VEX 123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2264678">
            <a:off x="-492969" y="1477907"/>
            <a:ext cx="7656910" cy="6028076"/>
          </a:xfrm>
          <a:custGeom>
            <a:avLst/>
            <a:gdLst/>
            <a:ahLst/>
            <a:cxnLst/>
            <a:rect r="r" b="b" t="t" l="l"/>
            <a:pathLst>
              <a:path h="6028076" w="7656910">
                <a:moveTo>
                  <a:pt x="0" y="0"/>
                </a:moveTo>
                <a:lnTo>
                  <a:pt x="7656910" y="0"/>
                </a:lnTo>
                <a:lnTo>
                  <a:pt x="7656910" y="6028077"/>
                </a:lnTo>
                <a:lnTo>
                  <a:pt x="0" y="60280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96328" y="638452"/>
            <a:ext cx="5459236" cy="5459236"/>
          </a:xfrm>
          <a:custGeom>
            <a:avLst/>
            <a:gdLst/>
            <a:ahLst/>
            <a:cxnLst/>
            <a:rect r="r" b="b" t="t" l="l"/>
            <a:pathLst>
              <a:path h="5459236" w="5459236">
                <a:moveTo>
                  <a:pt x="0" y="0"/>
                </a:moveTo>
                <a:lnTo>
                  <a:pt x="5459235" y="0"/>
                </a:lnTo>
                <a:lnTo>
                  <a:pt x="5459235" y="5459235"/>
                </a:lnTo>
                <a:lnTo>
                  <a:pt x="0" y="54592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630578" y="6751166"/>
            <a:ext cx="1472895" cy="1438804"/>
            <a:chOff x="0" y="0"/>
            <a:chExt cx="4828540" cy="471678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6"/>
              <a:stretch>
                <a:fillRect l="0" t="-1453" r="0" b="-1453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3096119" y="8832769"/>
            <a:ext cx="1472895" cy="1438804"/>
            <a:chOff x="0" y="0"/>
            <a:chExt cx="4828540" cy="47167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7"/>
              <a:stretch>
                <a:fillRect l="-7012" t="0" r="-7012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5514962" y="6751166"/>
            <a:ext cx="1472895" cy="1438804"/>
            <a:chOff x="0" y="0"/>
            <a:chExt cx="4828540" cy="471678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8"/>
              <a:stretch>
                <a:fillRect l="-18343" t="0" r="-18343" b="0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630578" y="8832769"/>
            <a:ext cx="1472895" cy="1438804"/>
            <a:chOff x="0" y="0"/>
            <a:chExt cx="4828540" cy="471678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9"/>
              <a:stretch>
                <a:fillRect l="0" t="-1211" r="0" b="-1211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5514962" y="8734406"/>
            <a:ext cx="1472895" cy="1438804"/>
            <a:chOff x="0" y="0"/>
            <a:chExt cx="4828540" cy="47167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10"/>
              <a:stretch>
                <a:fillRect l="0" t="-1211" r="0" b="-1211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5855563" y="5667633"/>
            <a:ext cx="601505" cy="601505"/>
          </a:xfrm>
          <a:custGeom>
            <a:avLst/>
            <a:gdLst/>
            <a:ahLst/>
            <a:cxnLst/>
            <a:rect r="r" b="b" t="t" l="l"/>
            <a:pathLst>
              <a:path h="601505" w="601505">
                <a:moveTo>
                  <a:pt x="0" y="0"/>
                </a:moveTo>
                <a:lnTo>
                  <a:pt x="601505" y="0"/>
                </a:lnTo>
                <a:lnTo>
                  <a:pt x="601505" y="601504"/>
                </a:lnTo>
                <a:lnTo>
                  <a:pt x="0" y="60150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630578" y="4828504"/>
            <a:ext cx="1034991" cy="1034991"/>
          </a:xfrm>
          <a:custGeom>
            <a:avLst/>
            <a:gdLst/>
            <a:ahLst/>
            <a:cxnLst/>
            <a:rect r="r" b="b" t="t" l="l"/>
            <a:pathLst>
              <a:path h="1034991" w="1034991">
                <a:moveTo>
                  <a:pt x="0" y="0"/>
                </a:moveTo>
                <a:lnTo>
                  <a:pt x="1034991" y="0"/>
                </a:lnTo>
                <a:lnTo>
                  <a:pt x="1034991" y="1034992"/>
                </a:lnTo>
                <a:lnTo>
                  <a:pt x="0" y="10349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12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3072770" y="6751166"/>
            <a:ext cx="1472895" cy="1438804"/>
            <a:chOff x="0" y="0"/>
            <a:chExt cx="4828540" cy="471678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15"/>
              <a:stretch>
                <a:fillRect l="0" t="-1211" r="0" b="-1211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423743" y="8421312"/>
            <a:ext cx="1886566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Máy chụp ảnh lấy ngay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3096119" y="10299207"/>
            <a:ext cx="1301272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Robot Botley2.0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697423" y="8421312"/>
            <a:ext cx="1004215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Robot Colby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56000" y="10299207"/>
            <a:ext cx="1142617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Camera STEM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514962" y="10299207"/>
            <a:ext cx="1395919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Khung tương tác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254971" y="8421312"/>
            <a:ext cx="1050059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Robot mTyni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67105" y="189540"/>
            <a:ext cx="1625791" cy="535833"/>
          </a:xfrm>
          <a:custGeom>
            <a:avLst/>
            <a:gdLst/>
            <a:ahLst/>
            <a:cxnLst/>
            <a:rect r="r" b="b" t="t" l="l"/>
            <a:pathLst>
              <a:path h="535833" w="1625791">
                <a:moveTo>
                  <a:pt x="0" y="0"/>
                </a:moveTo>
                <a:lnTo>
                  <a:pt x="1625790" y="0"/>
                </a:lnTo>
                <a:lnTo>
                  <a:pt x="1625790" y="535833"/>
                </a:lnTo>
                <a:lnTo>
                  <a:pt x="0" y="535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54237" y="7257981"/>
            <a:ext cx="2671524" cy="32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4"/>
              </a:lnSpc>
            </a:pPr>
            <a:r>
              <a:rPr lang="en-US" sz="166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Bộ thí nghiệm khoa học</a:t>
            </a: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776837" y="4640875"/>
            <a:ext cx="1472895" cy="1438804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3"/>
              <a:stretch>
                <a:fillRect l="-42174" t="0" r="-4367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737261" y="2548149"/>
            <a:ext cx="1472895" cy="1438804"/>
            <a:chOff x="0" y="0"/>
            <a:chExt cx="4828540" cy="47167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4"/>
              <a:stretch>
                <a:fillRect l="-14067" t="-30761" r="-13600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5695610" y="595171"/>
            <a:ext cx="1472895" cy="1438804"/>
            <a:chOff x="0" y="0"/>
            <a:chExt cx="4828540" cy="47167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5"/>
              <a:stretch>
                <a:fillRect l="0" t="-1211" r="0" b="-1211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240266" y="8738304"/>
            <a:ext cx="1472895" cy="1438804"/>
            <a:chOff x="0" y="0"/>
            <a:chExt cx="4828540" cy="47167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6"/>
              <a:stretch>
                <a:fillRect l="0" t="-13716" r="0" b="-13716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2048357" y="8665248"/>
            <a:ext cx="1472895" cy="1438804"/>
            <a:chOff x="0" y="0"/>
            <a:chExt cx="4828540" cy="47167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7"/>
              <a:stretch>
                <a:fillRect l="-15089" t="0" r="-15089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-1766341" y="2033976"/>
            <a:ext cx="7217577" cy="5314761"/>
          </a:xfrm>
          <a:custGeom>
            <a:avLst/>
            <a:gdLst/>
            <a:ahLst/>
            <a:cxnLst/>
            <a:rect r="r" b="b" t="t" l="l"/>
            <a:pathLst>
              <a:path h="5314761" w="7217577">
                <a:moveTo>
                  <a:pt x="0" y="0"/>
                </a:moveTo>
                <a:lnTo>
                  <a:pt x="7217577" y="0"/>
                </a:lnTo>
                <a:lnTo>
                  <a:pt x="7217577" y="5314761"/>
                </a:lnTo>
                <a:lnTo>
                  <a:pt x="0" y="53147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86350" y="6533171"/>
            <a:ext cx="1243108" cy="1243108"/>
          </a:xfrm>
          <a:custGeom>
            <a:avLst/>
            <a:gdLst/>
            <a:ahLst/>
            <a:cxnLst/>
            <a:rect r="r" b="b" t="t" l="l"/>
            <a:pathLst>
              <a:path h="1243108" w="1243108">
                <a:moveTo>
                  <a:pt x="0" y="0"/>
                </a:moveTo>
                <a:lnTo>
                  <a:pt x="1243108" y="0"/>
                </a:lnTo>
                <a:lnTo>
                  <a:pt x="1243108" y="1243108"/>
                </a:lnTo>
                <a:lnTo>
                  <a:pt x="0" y="12431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331586" y="457457"/>
            <a:ext cx="597087" cy="597087"/>
          </a:xfrm>
          <a:custGeom>
            <a:avLst/>
            <a:gdLst/>
            <a:ahLst/>
            <a:cxnLst/>
            <a:rect r="r" b="b" t="t" l="l"/>
            <a:pathLst>
              <a:path h="597087" w="597087">
                <a:moveTo>
                  <a:pt x="0" y="0"/>
                </a:moveTo>
                <a:lnTo>
                  <a:pt x="597087" y="0"/>
                </a:lnTo>
                <a:lnTo>
                  <a:pt x="597087" y="597086"/>
                </a:lnTo>
                <a:lnTo>
                  <a:pt x="0" y="5970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-109098" y="3639269"/>
            <a:ext cx="2893902" cy="2893902"/>
          </a:xfrm>
          <a:custGeom>
            <a:avLst/>
            <a:gdLst/>
            <a:ahLst/>
            <a:cxnLst/>
            <a:rect r="r" b="b" t="t" l="l"/>
            <a:pathLst>
              <a:path h="2893902" w="2893902">
                <a:moveTo>
                  <a:pt x="0" y="0"/>
                </a:moveTo>
                <a:lnTo>
                  <a:pt x="2893902" y="0"/>
                </a:lnTo>
                <a:lnTo>
                  <a:pt x="2893902" y="2893902"/>
                </a:lnTo>
                <a:lnTo>
                  <a:pt x="0" y="289390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3858690" y="8665248"/>
            <a:ext cx="1472895" cy="1438804"/>
            <a:chOff x="0" y="0"/>
            <a:chExt cx="4828540" cy="471678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15"/>
              <a:stretch>
                <a:fillRect l="0" t="-1211" r="0" b="-1211"/>
              </a:stretch>
            </a:blip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5776837" y="8665248"/>
            <a:ext cx="1472895" cy="1438804"/>
            <a:chOff x="0" y="0"/>
            <a:chExt cx="4828540" cy="471678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16"/>
              <a:stretch>
                <a:fillRect l="0" t="-1211" r="0" b="-1211"/>
              </a:stretch>
            </a:blip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5818773" y="6653062"/>
            <a:ext cx="1472895" cy="1438804"/>
            <a:chOff x="0" y="0"/>
            <a:chExt cx="4828540" cy="471678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17"/>
              <a:stretch>
                <a:fillRect l="0" t="-17950" r="0" b="-6035"/>
              </a:stretch>
            </a:blipFill>
          </p:spPr>
        </p:sp>
      </p:grpSp>
      <p:sp>
        <p:nvSpPr>
          <p:cNvPr name="Freeform 24" id="24"/>
          <p:cNvSpPr/>
          <p:nvPr/>
        </p:nvSpPr>
        <p:spPr>
          <a:xfrm flipH="false" flipV="false" rot="0">
            <a:off x="1842448" y="1579766"/>
            <a:ext cx="3148785" cy="2511156"/>
          </a:xfrm>
          <a:custGeom>
            <a:avLst/>
            <a:gdLst/>
            <a:ahLst/>
            <a:cxnLst/>
            <a:rect r="r" b="b" t="t" l="l"/>
            <a:pathLst>
              <a:path h="2511156" w="3148785">
                <a:moveTo>
                  <a:pt x="0" y="0"/>
                </a:moveTo>
                <a:lnTo>
                  <a:pt x="3148785" y="0"/>
                </a:lnTo>
                <a:lnTo>
                  <a:pt x="3148785" y="2511157"/>
                </a:lnTo>
                <a:lnTo>
                  <a:pt x="0" y="251115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41259" y="717900"/>
            <a:ext cx="3054543" cy="861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7"/>
              </a:lnSpc>
            </a:pPr>
            <a:r>
              <a:rPr lang="en-US" sz="2636" b="true">
                <a:solidFill>
                  <a:srgbClr val="206A5D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Sản phẩm</a:t>
            </a:r>
          </a:p>
          <a:p>
            <a:pPr algn="ctr">
              <a:lnSpc>
                <a:spcPts val="3427"/>
              </a:lnSpc>
            </a:pPr>
            <a:r>
              <a:rPr lang="en-US" sz="2636" b="true">
                <a:solidFill>
                  <a:srgbClr val="206A5D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khoa học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778911" y="2149157"/>
            <a:ext cx="1389594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Bộ các hành tinh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737261" y="4170098"/>
            <a:ext cx="1761048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Hộp nuôi côn trùng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5451236" y="6222555"/>
            <a:ext cx="2108764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Bộ giải phẫu cơ thể người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09180" y="10246927"/>
            <a:ext cx="1340500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Kính lúp để bàn 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189123" y="10246927"/>
            <a:ext cx="963826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Kính hiển vi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6025830" y="8234741"/>
            <a:ext cx="974909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Quả địa cầu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863028" y="10246927"/>
            <a:ext cx="1384386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Kính lúp cầm tay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653638" y="10246927"/>
            <a:ext cx="1995663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Máy chiếu thiên văn học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41259" y="756000"/>
            <a:ext cx="3054543" cy="1097675"/>
            <a:chOff x="0" y="0"/>
            <a:chExt cx="4072724" cy="1463566"/>
          </a:xfrm>
        </p:grpSpPr>
        <p:sp>
          <p:nvSpPr>
            <p:cNvPr name="Freeform 3" id="3"/>
            <p:cNvSpPr/>
            <p:nvPr/>
          </p:nvSpPr>
          <p:spPr>
            <a:xfrm flipH="true" flipV="false" rot="0">
              <a:off x="0" y="1110545"/>
              <a:ext cx="3922463" cy="353022"/>
            </a:xfrm>
            <a:custGeom>
              <a:avLst/>
              <a:gdLst/>
              <a:ahLst/>
              <a:cxnLst/>
              <a:rect r="r" b="b" t="t" l="l"/>
              <a:pathLst>
                <a:path h="353022" w="3922463">
                  <a:moveTo>
                    <a:pt x="3922463" y="0"/>
                  </a:moveTo>
                  <a:lnTo>
                    <a:pt x="0" y="0"/>
                  </a:lnTo>
                  <a:lnTo>
                    <a:pt x="0" y="353021"/>
                  </a:lnTo>
                  <a:lnTo>
                    <a:pt x="3922463" y="353021"/>
                  </a:lnTo>
                  <a:lnTo>
                    <a:pt x="392246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-38100"/>
              <a:ext cx="4072724" cy="113645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27"/>
                </a:lnSpc>
              </a:pPr>
              <a:r>
                <a:rPr lang="en-US" sz="2636" b="true">
                  <a:solidFill>
                    <a:srgbClr val="206A5D"/>
                  </a:solidFill>
                  <a:latin typeface="Josefin Sans Semi-Bold"/>
                  <a:ea typeface="Josefin Sans Semi-Bold"/>
                  <a:cs typeface="Josefin Sans Semi-Bold"/>
                  <a:sym typeface="Josefin Sans Semi-Bold"/>
                </a:rPr>
                <a:t>Sản phẩm</a:t>
              </a:r>
            </a:p>
            <a:p>
              <a:pPr algn="ctr">
                <a:lnSpc>
                  <a:spcPts val="3427"/>
                </a:lnSpc>
              </a:pPr>
              <a:r>
                <a:rPr lang="en-US" sz="2636" b="true">
                  <a:solidFill>
                    <a:srgbClr val="206A5D"/>
                  </a:solidFill>
                  <a:latin typeface="Josefin Sans Semi-Bold"/>
                  <a:ea typeface="Josefin Sans Semi-Bold"/>
                  <a:cs typeface="Josefin Sans Semi-Bold"/>
                  <a:sym typeface="Josefin Sans Semi-Bold"/>
                </a:rPr>
                <a:t>kĩ thuật</a:t>
              </a: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2967105" y="153243"/>
            <a:ext cx="1625791" cy="535833"/>
          </a:xfrm>
          <a:custGeom>
            <a:avLst/>
            <a:gdLst/>
            <a:ahLst/>
            <a:cxnLst/>
            <a:rect r="r" b="b" t="t" l="l"/>
            <a:pathLst>
              <a:path h="535833" w="1625791">
                <a:moveTo>
                  <a:pt x="0" y="0"/>
                </a:moveTo>
                <a:lnTo>
                  <a:pt x="1625790" y="0"/>
                </a:lnTo>
                <a:lnTo>
                  <a:pt x="1625790" y="535834"/>
                </a:lnTo>
                <a:lnTo>
                  <a:pt x="0" y="5358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2022906" y="4060793"/>
            <a:ext cx="1472895" cy="1438804"/>
            <a:chOff x="0" y="0"/>
            <a:chExt cx="4828540" cy="47167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5"/>
              <a:stretch>
                <a:fillRect l="0" t="-1211" r="0" b="-1211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5488245" y="1998477"/>
            <a:ext cx="1472895" cy="1438804"/>
            <a:chOff x="0" y="0"/>
            <a:chExt cx="4828540" cy="47167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6"/>
              <a:stretch>
                <a:fillRect l="0" t="-1211" r="0" b="-1211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3120000" y="2025125"/>
            <a:ext cx="1472895" cy="1438804"/>
            <a:chOff x="0" y="0"/>
            <a:chExt cx="4828540" cy="47167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7"/>
              <a:stretch>
                <a:fillRect l="0" t="-1211" r="0" b="-1211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751754" y="2025125"/>
            <a:ext cx="1472895" cy="1438804"/>
            <a:chOff x="0" y="0"/>
            <a:chExt cx="4828540" cy="47167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8"/>
              <a:stretch>
                <a:fillRect l="0" t="-1211" r="0" b="-1211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4500571" y="4038055"/>
            <a:ext cx="1472895" cy="1438804"/>
            <a:chOff x="0" y="0"/>
            <a:chExt cx="4828540" cy="471678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9"/>
              <a:stretch>
                <a:fillRect l="-15089" t="0" r="-15089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856707" y="5623422"/>
            <a:ext cx="1860336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Nam châm đường ống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189137" y="5629259"/>
            <a:ext cx="2095765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Đồ chơi máy khoan lắp vít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2759354" y="7549013"/>
            <a:ext cx="668469" cy="668469"/>
          </a:xfrm>
          <a:custGeom>
            <a:avLst/>
            <a:gdLst/>
            <a:ahLst/>
            <a:cxnLst/>
            <a:rect r="r" b="b" t="t" l="l"/>
            <a:pathLst>
              <a:path h="668469" w="668469">
                <a:moveTo>
                  <a:pt x="0" y="0"/>
                </a:moveTo>
                <a:lnTo>
                  <a:pt x="668469" y="0"/>
                </a:lnTo>
                <a:lnTo>
                  <a:pt x="668469" y="668469"/>
                </a:lnTo>
                <a:lnTo>
                  <a:pt x="0" y="6684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6804000" y="-271426"/>
            <a:ext cx="1176118" cy="1176118"/>
          </a:xfrm>
          <a:custGeom>
            <a:avLst/>
            <a:gdLst/>
            <a:ahLst/>
            <a:cxnLst/>
            <a:rect r="r" b="b" t="t" l="l"/>
            <a:pathLst>
              <a:path h="1176118" w="1176118">
                <a:moveTo>
                  <a:pt x="0" y="0"/>
                </a:moveTo>
                <a:lnTo>
                  <a:pt x="1176118" y="0"/>
                </a:lnTo>
                <a:lnTo>
                  <a:pt x="1176118" y="1176118"/>
                </a:lnTo>
                <a:lnTo>
                  <a:pt x="0" y="11761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12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220018" y="9058418"/>
            <a:ext cx="3573304" cy="32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4"/>
              </a:lnSpc>
            </a:pPr>
            <a:r>
              <a:rPr lang="en-US" sz="166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Lắp ghép nam châm có động cơ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2759354" y="6078816"/>
            <a:ext cx="7217577" cy="5314761"/>
          </a:xfrm>
          <a:custGeom>
            <a:avLst/>
            <a:gdLst/>
            <a:ahLst/>
            <a:cxnLst/>
            <a:rect r="r" b="b" t="t" l="l"/>
            <a:pathLst>
              <a:path h="5314761" w="7217577">
                <a:moveTo>
                  <a:pt x="0" y="0"/>
                </a:moveTo>
                <a:lnTo>
                  <a:pt x="7217577" y="0"/>
                </a:lnTo>
                <a:lnTo>
                  <a:pt x="7217577" y="5314761"/>
                </a:lnTo>
                <a:lnTo>
                  <a:pt x="0" y="531476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759354" y="5709147"/>
            <a:ext cx="2728891" cy="3396896"/>
          </a:xfrm>
          <a:custGeom>
            <a:avLst/>
            <a:gdLst/>
            <a:ahLst/>
            <a:cxnLst/>
            <a:rect r="r" b="b" t="t" l="l"/>
            <a:pathLst>
              <a:path h="3396896" w="2728891">
                <a:moveTo>
                  <a:pt x="0" y="0"/>
                </a:moveTo>
                <a:lnTo>
                  <a:pt x="2728891" y="0"/>
                </a:lnTo>
                <a:lnTo>
                  <a:pt x="2728891" y="3396896"/>
                </a:lnTo>
                <a:lnTo>
                  <a:pt x="0" y="339689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-4521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4806202" y="6711390"/>
            <a:ext cx="3087489" cy="3012184"/>
          </a:xfrm>
          <a:custGeom>
            <a:avLst/>
            <a:gdLst/>
            <a:ahLst/>
            <a:cxnLst/>
            <a:rect r="r" b="b" t="t" l="l"/>
            <a:pathLst>
              <a:path h="3012184" w="3087489">
                <a:moveTo>
                  <a:pt x="0" y="0"/>
                </a:moveTo>
                <a:lnTo>
                  <a:pt x="3087489" y="0"/>
                </a:lnTo>
                <a:lnTo>
                  <a:pt x="3087489" y="3012184"/>
                </a:lnTo>
                <a:lnTo>
                  <a:pt x="0" y="301218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3480874" y="8755247"/>
            <a:ext cx="2160445" cy="1936654"/>
          </a:xfrm>
          <a:custGeom>
            <a:avLst/>
            <a:gdLst/>
            <a:ahLst/>
            <a:cxnLst/>
            <a:rect r="r" b="b" t="t" l="l"/>
            <a:pathLst>
              <a:path h="1936654" w="2160445">
                <a:moveTo>
                  <a:pt x="0" y="0"/>
                </a:moveTo>
                <a:lnTo>
                  <a:pt x="2160445" y="0"/>
                </a:lnTo>
                <a:lnTo>
                  <a:pt x="2160445" y="1936654"/>
                </a:lnTo>
                <a:lnTo>
                  <a:pt x="0" y="193665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801674" y="3587754"/>
            <a:ext cx="1373055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Bộ lego sáng tạo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638050" y="3587754"/>
            <a:ext cx="2238984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Lắp ghép nam châm thanh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024388" y="3587754"/>
            <a:ext cx="2521028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Láp ghép nam châm hình khối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043552" y="153243"/>
            <a:ext cx="1625791" cy="478683"/>
          </a:xfrm>
          <a:custGeom>
            <a:avLst/>
            <a:gdLst/>
            <a:ahLst/>
            <a:cxnLst/>
            <a:rect r="r" b="b" t="t" l="l"/>
            <a:pathLst>
              <a:path h="478683" w="1625791">
                <a:moveTo>
                  <a:pt x="0" y="0"/>
                </a:moveTo>
                <a:lnTo>
                  <a:pt x="1625791" y="0"/>
                </a:lnTo>
                <a:lnTo>
                  <a:pt x="1625791" y="478684"/>
                </a:lnTo>
                <a:lnTo>
                  <a:pt x="0" y="4786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-11938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2022906" y="4032218"/>
            <a:ext cx="1472895" cy="1438804"/>
            <a:chOff x="0" y="0"/>
            <a:chExt cx="4828540" cy="471678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3"/>
              <a:stretch>
                <a:fillRect l="-10548" t="0" r="-10548" b="0"/>
              </a:stretch>
            </a:blip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488245" y="1998477"/>
            <a:ext cx="1472895" cy="1438804"/>
            <a:chOff x="0" y="0"/>
            <a:chExt cx="4828540" cy="47167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4"/>
              <a:stretch>
                <a:fillRect l="0" t="-28020" r="-26174" b="-1211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3120000" y="2025125"/>
            <a:ext cx="1472895" cy="1438804"/>
            <a:chOff x="0" y="0"/>
            <a:chExt cx="4828540" cy="471678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5"/>
              <a:stretch>
                <a:fillRect l="0" t="-1211" r="0" b="-1211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751754" y="2025125"/>
            <a:ext cx="1472895" cy="1438804"/>
            <a:chOff x="0" y="0"/>
            <a:chExt cx="4828540" cy="471678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6"/>
              <a:stretch>
                <a:fillRect l="-14691" t="-32519" r="-14691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4500571" y="4038055"/>
            <a:ext cx="1472895" cy="1438804"/>
            <a:chOff x="0" y="0"/>
            <a:chExt cx="4828540" cy="47167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7"/>
              <a:stretch>
                <a:fillRect l="0" t="-1211" r="0" b="-1211"/>
              </a:stretch>
            </a:blip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4592895" y="5629259"/>
            <a:ext cx="1309164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Lego dán tường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249650" y="7998850"/>
            <a:ext cx="668469" cy="668469"/>
          </a:xfrm>
          <a:custGeom>
            <a:avLst/>
            <a:gdLst/>
            <a:ahLst/>
            <a:cxnLst/>
            <a:rect r="r" b="b" t="t" l="l"/>
            <a:pathLst>
              <a:path h="668469" w="668469">
                <a:moveTo>
                  <a:pt x="0" y="0"/>
                </a:moveTo>
                <a:lnTo>
                  <a:pt x="668469" y="0"/>
                </a:lnTo>
                <a:lnTo>
                  <a:pt x="668469" y="668469"/>
                </a:lnTo>
                <a:lnTo>
                  <a:pt x="0" y="66846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6804000" y="-271426"/>
            <a:ext cx="1176118" cy="1176118"/>
          </a:xfrm>
          <a:custGeom>
            <a:avLst/>
            <a:gdLst/>
            <a:ahLst/>
            <a:cxnLst/>
            <a:rect r="r" b="b" t="t" l="l"/>
            <a:pathLst>
              <a:path h="1176118" w="1176118">
                <a:moveTo>
                  <a:pt x="0" y="0"/>
                </a:moveTo>
                <a:lnTo>
                  <a:pt x="1176118" y="0"/>
                </a:lnTo>
                <a:lnTo>
                  <a:pt x="1176118" y="1176118"/>
                </a:lnTo>
                <a:lnTo>
                  <a:pt x="0" y="11761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8459461">
            <a:off x="2293271" y="6009939"/>
            <a:ext cx="7217577" cy="5314761"/>
          </a:xfrm>
          <a:custGeom>
            <a:avLst/>
            <a:gdLst/>
            <a:ahLst/>
            <a:cxnLst/>
            <a:rect r="r" b="b" t="t" l="l"/>
            <a:pathLst>
              <a:path h="5314761" w="7217577">
                <a:moveTo>
                  <a:pt x="0" y="0"/>
                </a:moveTo>
                <a:lnTo>
                  <a:pt x="7217577" y="0"/>
                </a:lnTo>
                <a:lnTo>
                  <a:pt x="7217577" y="5314761"/>
                </a:lnTo>
                <a:lnTo>
                  <a:pt x="0" y="531476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2632251" y="6208491"/>
            <a:ext cx="4535544" cy="4249186"/>
          </a:xfrm>
          <a:custGeom>
            <a:avLst/>
            <a:gdLst/>
            <a:ahLst/>
            <a:cxnLst/>
            <a:rect r="r" b="b" t="t" l="l"/>
            <a:pathLst>
              <a:path h="4249186" w="4535544">
                <a:moveTo>
                  <a:pt x="0" y="0"/>
                </a:moveTo>
                <a:lnTo>
                  <a:pt x="4535545" y="0"/>
                </a:lnTo>
                <a:lnTo>
                  <a:pt x="4535545" y="4249187"/>
                </a:lnTo>
                <a:lnTo>
                  <a:pt x="0" y="424918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-1957" r="0" b="-4782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441259" y="717900"/>
            <a:ext cx="3054543" cy="861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7"/>
              </a:lnSpc>
            </a:pPr>
            <a:r>
              <a:rPr lang="en-US" sz="2636" b="true">
                <a:solidFill>
                  <a:srgbClr val="206A5D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Sản phẩm</a:t>
            </a:r>
          </a:p>
          <a:p>
            <a:pPr algn="ctr">
              <a:lnSpc>
                <a:spcPts val="3427"/>
              </a:lnSpc>
            </a:pPr>
            <a:r>
              <a:rPr lang="en-US" sz="2636" b="true">
                <a:solidFill>
                  <a:srgbClr val="206A5D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kĩ thuật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97826" y="10040775"/>
            <a:ext cx="1992987" cy="32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4"/>
              </a:lnSpc>
            </a:pPr>
            <a:r>
              <a:rPr lang="en-US" sz="166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Bộ thiết bị STEAM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70372" y="5629259"/>
            <a:ext cx="1977963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Những cỗ máy đơn giản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68484" y="3582660"/>
            <a:ext cx="1481166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Thanh gỗ Domino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405117" y="3573135"/>
            <a:ext cx="902662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Bộ kĩ thuật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590934" y="3559922"/>
            <a:ext cx="1213128" cy="2372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Ô tô đường ray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41259" y="717900"/>
            <a:ext cx="3054543" cy="861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7"/>
              </a:lnSpc>
            </a:pPr>
            <a:r>
              <a:rPr lang="en-US" sz="2636" b="true">
                <a:solidFill>
                  <a:srgbClr val="206A5D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Sản phẩm</a:t>
            </a:r>
          </a:p>
          <a:p>
            <a:pPr algn="ctr">
              <a:lnSpc>
                <a:spcPts val="3427"/>
              </a:lnSpc>
            </a:pPr>
            <a:r>
              <a:rPr lang="en-US" sz="2636" b="true">
                <a:solidFill>
                  <a:srgbClr val="206A5D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nghệ thuật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2967105" y="48717"/>
            <a:ext cx="1625791" cy="535833"/>
          </a:xfrm>
          <a:custGeom>
            <a:avLst/>
            <a:gdLst/>
            <a:ahLst/>
            <a:cxnLst/>
            <a:rect r="r" b="b" t="t" l="l"/>
            <a:pathLst>
              <a:path h="535833" w="1625791">
                <a:moveTo>
                  <a:pt x="0" y="0"/>
                </a:moveTo>
                <a:lnTo>
                  <a:pt x="1625790" y="0"/>
                </a:lnTo>
                <a:lnTo>
                  <a:pt x="1625790" y="535833"/>
                </a:lnTo>
                <a:lnTo>
                  <a:pt x="0" y="535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622383" y="4392057"/>
            <a:ext cx="1472895" cy="1438804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3"/>
              <a:stretch>
                <a:fillRect l="-15995" t="-21785" r="-2908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2967105" y="8611021"/>
            <a:ext cx="1472895" cy="1438804"/>
            <a:chOff x="0" y="0"/>
            <a:chExt cx="4828540" cy="47167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4"/>
              <a:stretch>
                <a:fillRect l="0" t="-1211" r="0" b="-1211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2951041" y="6541685"/>
            <a:ext cx="1472895" cy="1438804"/>
            <a:chOff x="0" y="0"/>
            <a:chExt cx="4828540" cy="47167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5"/>
              <a:stretch>
                <a:fillRect l="0" t="-1211" r="0" b="-1211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612866" y="6541685"/>
            <a:ext cx="1472895" cy="1438804"/>
            <a:chOff x="0" y="0"/>
            <a:chExt cx="4828540" cy="47167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6"/>
              <a:stretch>
                <a:fillRect l="0" t="-1211" r="0" b="-1211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542260" y="2201490"/>
            <a:ext cx="1472895" cy="1438804"/>
            <a:chOff x="0" y="0"/>
            <a:chExt cx="4828540" cy="47167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7"/>
              <a:stretch>
                <a:fillRect l="0" t="-1211" r="0" b="-1211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10515670">
            <a:off x="2369556" y="590813"/>
            <a:ext cx="6846206" cy="5041297"/>
          </a:xfrm>
          <a:custGeom>
            <a:avLst/>
            <a:gdLst/>
            <a:ahLst/>
            <a:cxnLst/>
            <a:rect r="r" b="b" t="t" l="l"/>
            <a:pathLst>
              <a:path h="5041297" w="6846206">
                <a:moveTo>
                  <a:pt x="0" y="0"/>
                </a:moveTo>
                <a:lnTo>
                  <a:pt x="6846206" y="0"/>
                </a:lnTo>
                <a:lnTo>
                  <a:pt x="6846206" y="5041297"/>
                </a:lnTo>
                <a:lnTo>
                  <a:pt x="0" y="50412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146800" y="1661444"/>
            <a:ext cx="1176118" cy="1176118"/>
          </a:xfrm>
          <a:custGeom>
            <a:avLst/>
            <a:gdLst/>
            <a:ahLst/>
            <a:cxnLst/>
            <a:rect r="r" b="b" t="t" l="l"/>
            <a:pathLst>
              <a:path h="1176118" w="1176118">
                <a:moveTo>
                  <a:pt x="0" y="0"/>
                </a:moveTo>
                <a:lnTo>
                  <a:pt x="1176118" y="0"/>
                </a:lnTo>
                <a:lnTo>
                  <a:pt x="1176118" y="1176118"/>
                </a:lnTo>
                <a:lnTo>
                  <a:pt x="0" y="11761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6606125" y="5041919"/>
            <a:ext cx="608163" cy="608163"/>
          </a:xfrm>
          <a:custGeom>
            <a:avLst/>
            <a:gdLst/>
            <a:ahLst/>
            <a:cxnLst/>
            <a:rect r="r" b="b" t="t" l="l"/>
            <a:pathLst>
              <a:path h="608163" w="608163">
                <a:moveTo>
                  <a:pt x="0" y="0"/>
                </a:moveTo>
                <a:lnTo>
                  <a:pt x="608162" y="0"/>
                </a:lnTo>
                <a:lnTo>
                  <a:pt x="608162" y="608162"/>
                </a:lnTo>
                <a:lnTo>
                  <a:pt x="0" y="60816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968530" y="-1600548"/>
            <a:ext cx="8301394" cy="8301394"/>
          </a:xfrm>
          <a:custGeom>
            <a:avLst/>
            <a:gdLst/>
            <a:ahLst/>
            <a:cxnLst/>
            <a:rect r="r" b="b" t="t" l="l"/>
            <a:pathLst>
              <a:path h="8301394" w="8301394">
                <a:moveTo>
                  <a:pt x="0" y="0"/>
                </a:moveTo>
                <a:lnTo>
                  <a:pt x="8301394" y="0"/>
                </a:lnTo>
                <a:lnTo>
                  <a:pt x="8301394" y="8301394"/>
                </a:lnTo>
                <a:lnTo>
                  <a:pt x="0" y="830139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3513225" y="3640295"/>
            <a:ext cx="1665435" cy="1503525"/>
          </a:xfrm>
          <a:custGeom>
            <a:avLst/>
            <a:gdLst/>
            <a:ahLst/>
            <a:cxnLst/>
            <a:rect r="r" b="b" t="t" l="l"/>
            <a:pathLst>
              <a:path h="1503525" w="1665435">
                <a:moveTo>
                  <a:pt x="0" y="0"/>
                </a:moveTo>
                <a:lnTo>
                  <a:pt x="1665436" y="0"/>
                </a:lnTo>
                <a:lnTo>
                  <a:pt x="1665436" y="1503524"/>
                </a:lnTo>
                <a:lnTo>
                  <a:pt x="0" y="150352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33357" t="-54934" r="-9161" b="-2931"/>
            </a:stretch>
          </a:blipFill>
        </p:spPr>
      </p: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612866" y="8620546"/>
            <a:ext cx="1472895" cy="1438804"/>
            <a:chOff x="0" y="0"/>
            <a:chExt cx="4828540" cy="471678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16"/>
              <a:stretch>
                <a:fillRect l="-17555" t="-31730" r="-11057" b="0"/>
              </a:stretch>
            </a:blip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5331105" y="6539253"/>
            <a:ext cx="1472895" cy="1438804"/>
            <a:chOff x="0" y="0"/>
            <a:chExt cx="4828540" cy="471678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17"/>
              <a:stretch>
                <a:fillRect l="0" t="-1211" r="0" b="-1211"/>
              </a:stretch>
            </a:blipFill>
          </p:spPr>
        </p:sp>
      </p:grpSp>
      <p:grpSp>
        <p:nvGrpSpPr>
          <p:cNvPr name="Group 23" id="23"/>
          <p:cNvGrpSpPr>
            <a:grpSpLocks noChangeAspect="true"/>
          </p:cNvGrpSpPr>
          <p:nvPr/>
        </p:nvGrpSpPr>
        <p:grpSpPr>
          <a:xfrm rot="0">
            <a:off x="5331105" y="8611021"/>
            <a:ext cx="1472895" cy="1438804"/>
            <a:chOff x="0" y="0"/>
            <a:chExt cx="4828540" cy="471678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18"/>
              <a:stretch>
                <a:fillRect l="0" t="-1211" r="0" b="-1211"/>
              </a:stretch>
            </a:blip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5390563" y="5583406"/>
            <a:ext cx="1081207" cy="32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4"/>
              </a:lnSpc>
            </a:pPr>
            <a:r>
              <a:rPr lang="en-US" sz="166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Bút vẽ 3D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02710" y="8151939"/>
            <a:ext cx="1693905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Thảm vẽ tranh nước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52648" y="10173651"/>
            <a:ext cx="812366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Loa micro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23084" y="6042457"/>
            <a:ext cx="1245447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Máy vẽ di dộng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065172" y="10173651"/>
            <a:ext cx="1419538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Bảng vẽ sáng tạo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917110" y="8151939"/>
            <a:ext cx="1522890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Đèn pin kể chuyện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390563" y="8150723"/>
            <a:ext cx="1307365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Đắt nặn an toàn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5635806" y="10173651"/>
            <a:ext cx="966843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Màu vẽ mặt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131577" y="3872360"/>
            <a:ext cx="2435474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Máy chiếu học vẽ thông minh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7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67105" y="48717"/>
            <a:ext cx="1625791" cy="535833"/>
          </a:xfrm>
          <a:custGeom>
            <a:avLst/>
            <a:gdLst/>
            <a:ahLst/>
            <a:cxnLst/>
            <a:rect r="r" b="b" t="t" l="l"/>
            <a:pathLst>
              <a:path h="535833" w="1625791">
                <a:moveTo>
                  <a:pt x="0" y="0"/>
                </a:moveTo>
                <a:lnTo>
                  <a:pt x="1625790" y="0"/>
                </a:lnTo>
                <a:lnTo>
                  <a:pt x="1625790" y="535833"/>
                </a:lnTo>
                <a:lnTo>
                  <a:pt x="0" y="5358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26135" y="7461848"/>
            <a:ext cx="2711648" cy="3205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4"/>
              </a:lnSpc>
            </a:pPr>
            <a:r>
              <a:rPr lang="en-US" sz="166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Bộ học toán thông minh</a:t>
            </a:r>
          </a:p>
        </p:txBody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576253" y="8497196"/>
            <a:ext cx="1472895" cy="1438804"/>
            <a:chOff x="0" y="0"/>
            <a:chExt cx="4828540" cy="47167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3"/>
              <a:stretch>
                <a:fillRect l="0" t="-1211" r="0" b="-1211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00121" y="8401005"/>
            <a:ext cx="1472895" cy="1438804"/>
            <a:chOff x="0" y="0"/>
            <a:chExt cx="4828540" cy="471678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4"/>
              <a:stretch>
                <a:fillRect l="-4696" t="0" r="-4696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700121" y="2083994"/>
            <a:ext cx="1472895" cy="1438804"/>
            <a:chOff x="0" y="0"/>
            <a:chExt cx="4828540" cy="471678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5"/>
              <a:stretch>
                <a:fillRect l="0" t="-1211" r="0" b="-1211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5576253" y="2083994"/>
            <a:ext cx="1472895" cy="1438804"/>
            <a:chOff x="0" y="0"/>
            <a:chExt cx="4828540" cy="471678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6"/>
              <a:stretch>
                <a:fillRect l="-18756" t="0" r="-18756" b="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3145701" y="8401005"/>
            <a:ext cx="1472895" cy="1438804"/>
            <a:chOff x="0" y="0"/>
            <a:chExt cx="4828540" cy="471678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7"/>
              <a:stretch>
                <a:fillRect l="-23271" t="0" r="-23271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1036049" y="4121788"/>
            <a:ext cx="5487903" cy="4041092"/>
          </a:xfrm>
          <a:custGeom>
            <a:avLst/>
            <a:gdLst/>
            <a:ahLst/>
            <a:cxnLst/>
            <a:rect r="r" b="b" t="t" l="l"/>
            <a:pathLst>
              <a:path h="4041092" w="5487903">
                <a:moveTo>
                  <a:pt x="0" y="0"/>
                </a:moveTo>
                <a:lnTo>
                  <a:pt x="5487902" y="0"/>
                </a:lnTo>
                <a:lnTo>
                  <a:pt x="5487902" y="4041092"/>
                </a:lnTo>
                <a:lnTo>
                  <a:pt x="0" y="40410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96899" y="4223409"/>
            <a:ext cx="1176118" cy="1176118"/>
          </a:xfrm>
          <a:custGeom>
            <a:avLst/>
            <a:gdLst/>
            <a:ahLst/>
            <a:cxnLst/>
            <a:rect r="r" b="b" t="t" l="l"/>
            <a:pathLst>
              <a:path h="1176118" w="1176118">
                <a:moveTo>
                  <a:pt x="0" y="0"/>
                </a:moveTo>
                <a:lnTo>
                  <a:pt x="1176118" y="0"/>
                </a:lnTo>
                <a:lnTo>
                  <a:pt x="1176118" y="1176118"/>
                </a:lnTo>
                <a:lnTo>
                  <a:pt x="0" y="11761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12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704538" y="6093773"/>
            <a:ext cx="608163" cy="608163"/>
          </a:xfrm>
          <a:custGeom>
            <a:avLst/>
            <a:gdLst/>
            <a:ahLst/>
            <a:cxnLst/>
            <a:rect r="r" b="b" t="t" l="l"/>
            <a:pathLst>
              <a:path h="608163" w="608163">
                <a:moveTo>
                  <a:pt x="0" y="0"/>
                </a:moveTo>
                <a:lnTo>
                  <a:pt x="608162" y="0"/>
                </a:lnTo>
                <a:lnTo>
                  <a:pt x="608162" y="608163"/>
                </a:lnTo>
                <a:lnTo>
                  <a:pt x="0" y="6081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3043552" y="2061976"/>
            <a:ext cx="1472895" cy="1438804"/>
            <a:chOff x="0" y="0"/>
            <a:chExt cx="4828540" cy="471678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1103" y="1273"/>
              <a:ext cx="4830645" cy="4716345"/>
            </a:xfrm>
            <a:custGeom>
              <a:avLst/>
              <a:gdLst/>
              <a:ahLst/>
              <a:cxnLst/>
              <a:rect r="r" b="b" t="t" l="l"/>
              <a:pathLst>
                <a:path h="4716345" w="4830645">
                  <a:moveTo>
                    <a:pt x="3415197" y="4653277"/>
                  </a:moveTo>
                  <a:cubicBezTo>
                    <a:pt x="3387257" y="4660897"/>
                    <a:pt x="3365667" y="4671057"/>
                    <a:pt x="3344077" y="4673597"/>
                  </a:cubicBezTo>
                  <a:cubicBezTo>
                    <a:pt x="3222157" y="4683757"/>
                    <a:pt x="3101507" y="4693917"/>
                    <a:pt x="2979587" y="4702807"/>
                  </a:cubicBezTo>
                  <a:cubicBezTo>
                    <a:pt x="2917357" y="4706617"/>
                    <a:pt x="2855127" y="4710427"/>
                    <a:pt x="2792897" y="4711697"/>
                  </a:cubicBezTo>
                  <a:cubicBezTo>
                    <a:pt x="2725587" y="4714237"/>
                    <a:pt x="2658277" y="4718047"/>
                    <a:pt x="2592237" y="4715507"/>
                  </a:cubicBezTo>
                  <a:cubicBezTo>
                    <a:pt x="2528737" y="4714237"/>
                    <a:pt x="2465237" y="4710427"/>
                    <a:pt x="2404277" y="4698997"/>
                  </a:cubicBezTo>
                  <a:cubicBezTo>
                    <a:pt x="2325537" y="4685027"/>
                    <a:pt x="2245527" y="4685027"/>
                    <a:pt x="2168057" y="4672327"/>
                  </a:cubicBezTo>
                  <a:cubicBezTo>
                    <a:pt x="1966127" y="4639307"/>
                    <a:pt x="1760387" y="4648197"/>
                    <a:pt x="1557187" y="4634227"/>
                  </a:cubicBezTo>
                  <a:cubicBezTo>
                    <a:pt x="1442887" y="4626607"/>
                    <a:pt x="1328587" y="4608827"/>
                    <a:pt x="1214287" y="4593587"/>
                  </a:cubicBezTo>
                  <a:cubicBezTo>
                    <a:pt x="1084747" y="4577077"/>
                    <a:pt x="955207" y="4558027"/>
                    <a:pt x="824397" y="4540247"/>
                  </a:cubicBezTo>
                  <a:cubicBezTo>
                    <a:pt x="729147" y="4527547"/>
                    <a:pt x="632627" y="4514847"/>
                    <a:pt x="537377" y="4502147"/>
                  </a:cubicBezTo>
                  <a:cubicBezTo>
                    <a:pt x="534837" y="4502147"/>
                    <a:pt x="532297" y="4500877"/>
                    <a:pt x="529757" y="4500877"/>
                  </a:cubicBezTo>
                  <a:cubicBezTo>
                    <a:pt x="449747" y="4466586"/>
                    <a:pt x="364657" y="4439917"/>
                    <a:pt x="290997" y="4395467"/>
                  </a:cubicBezTo>
                  <a:cubicBezTo>
                    <a:pt x="166537" y="4319267"/>
                    <a:pt x="113197" y="4197347"/>
                    <a:pt x="108117" y="4053837"/>
                  </a:cubicBezTo>
                  <a:cubicBezTo>
                    <a:pt x="106847" y="4004307"/>
                    <a:pt x="100497" y="3956047"/>
                    <a:pt x="100497" y="3906517"/>
                  </a:cubicBezTo>
                  <a:cubicBezTo>
                    <a:pt x="101767" y="3837937"/>
                    <a:pt x="106847" y="3770627"/>
                    <a:pt x="110657" y="3703317"/>
                  </a:cubicBezTo>
                  <a:cubicBezTo>
                    <a:pt x="120817" y="3502657"/>
                    <a:pt x="125897" y="3301997"/>
                    <a:pt x="110657" y="3101337"/>
                  </a:cubicBezTo>
                  <a:cubicBezTo>
                    <a:pt x="96687" y="2920997"/>
                    <a:pt x="83987" y="2741927"/>
                    <a:pt x="70017" y="2561587"/>
                  </a:cubicBezTo>
                  <a:cubicBezTo>
                    <a:pt x="61127" y="2446017"/>
                    <a:pt x="49697" y="2331717"/>
                    <a:pt x="42077" y="2216147"/>
                  </a:cubicBezTo>
                  <a:cubicBezTo>
                    <a:pt x="36997" y="2139947"/>
                    <a:pt x="38267" y="2062477"/>
                    <a:pt x="33187" y="1986277"/>
                  </a:cubicBezTo>
                  <a:cubicBezTo>
                    <a:pt x="30647" y="1943097"/>
                    <a:pt x="16677" y="1901187"/>
                    <a:pt x="15407" y="1858007"/>
                  </a:cubicBezTo>
                  <a:cubicBezTo>
                    <a:pt x="10327" y="1753867"/>
                    <a:pt x="9057" y="1648457"/>
                    <a:pt x="6517" y="1543047"/>
                  </a:cubicBezTo>
                  <a:cubicBezTo>
                    <a:pt x="5247" y="1502407"/>
                    <a:pt x="-1103" y="1461767"/>
                    <a:pt x="167" y="1421127"/>
                  </a:cubicBezTo>
                  <a:cubicBezTo>
                    <a:pt x="1437" y="1357627"/>
                    <a:pt x="9057" y="1294127"/>
                    <a:pt x="10327" y="1230627"/>
                  </a:cubicBezTo>
                  <a:cubicBezTo>
                    <a:pt x="11597" y="1156967"/>
                    <a:pt x="3977" y="1083307"/>
                    <a:pt x="6517" y="1010917"/>
                  </a:cubicBezTo>
                  <a:cubicBezTo>
                    <a:pt x="6517" y="941067"/>
                    <a:pt x="15407" y="872487"/>
                    <a:pt x="24297" y="802637"/>
                  </a:cubicBezTo>
                  <a:cubicBezTo>
                    <a:pt x="26837" y="778507"/>
                    <a:pt x="44617" y="756917"/>
                    <a:pt x="49697" y="732787"/>
                  </a:cubicBezTo>
                  <a:cubicBezTo>
                    <a:pt x="71287" y="613407"/>
                    <a:pt x="94147" y="494027"/>
                    <a:pt x="150027" y="383537"/>
                  </a:cubicBezTo>
                  <a:cubicBezTo>
                    <a:pt x="162727" y="359407"/>
                    <a:pt x="183047" y="337817"/>
                    <a:pt x="202097" y="318767"/>
                  </a:cubicBezTo>
                  <a:cubicBezTo>
                    <a:pt x="208447" y="312417"/>
                    <a:pt x="223687" y="316227"/>
                    <a:pt x="227497" y="316227"/>
                  </a:cubicBezTo>
                  <a:cubicBezTo>
                    <a:pt x="236387" y="299717"/>
                    <a:pt x="241467" y="283207"/>
                    <a:pt x="251627" y="275587"/>
                  </a:cubicBezTo>
                  <a:cubicBezTo>
                    <a:pt x="306237" y="233677"/>
                    <a:pt x="363387" y="203197"/>
                    <a:pt x="434507" y="195577"/>
                  </a:cubicBezTo>
                  <a:cubicBezTo>
                    <a:pt x="487847" y="189227"/>
                    <a:pt x="539917" y="166367"/>
                    <a:pt x="593257" y="153667"/>
                  </a:cubicBezTo>
                  <a:cubicBezTo>
                    <a:pt x="658027" y="138427"/>
                    <a:pt x="722797" y="120647"/>
                    <a:pt x="790107" y="111757"/>
                  </a:cubicBezTo>
                  <a:cubicBezTo>
                    <a:pt x="851067" y="104137"/>
                    <a:pt x="909487" y="87627"/>
                    <a:pt x="971717" y="82547"/>
                  </a:cubicBezTo>
                  <a:cubicBezTo>
                    <a:pt x="1035217" y="77467"/>
                    <a:pt x="1098717" y="62227"/>
                    <a:pt x="1163487" y="57147"/>
                  </a:cubicBezTo>
                  <a:cubicBezTo>
                    <a:pt x="1338747" y="44447"/>
                    <a:pt x="1515277" y="35557"/>
                    <a:pt x="1690537" y="25397"/>
                  </a:cubicBezTo>
                  <a:cubicBezTo>
                    <a:pt x="1733717" y="22857"/>
                    <a:pt x="1776897" y="25397"/>
                    <a:pt x="1820077" y="26667"/>
                  </a:cubicBezTo>
                  <a:cubicBezTo>
                    <a:pt x="1841667" y="27937"/>
                    <a:pt x="1863257" y="33017"/>
                    <a:pt x="1886117" y="35557"/>
                  </a:cubicBezTo>
                  <a:cubicBezTo>
                    <a:pt x="1896277" y="36827"/>
                    <a:pt x="1906437" y="33017"/>
                    <a:pt x="1916597" y="33017"/>
                  </a:cubicBezTo>
                  <a:cubicBezTo>
                    <a:pt x="1947077" y="33017"/>
                    <a:pt x="1978827" y="33017"/>
                    <a:pt x="2009307" y="31747"/>
                  </a:cubicBezTo>
                  <a:cubicBezTo>
                    <a:pt x="2067727" y="29207"/>
                    <a:pt x="2127417" y="22857"/>
                    <a:pt x="2185837" y="22857"/>
                  </a:cubicBezTo>
                  <a:cubicBezTo>
                    <a:pt x="2242987" y="22857"/>
                    <a:pt x="2300137" y="26667"/>
                    <a:pt x="2357287" y="29207"/>
                  </a:cubicBezTo>
                  <a:lnTo>
                    <a:pt x="2403007" y="29207"/>
                  </a:lnTo>
                  <a:cubicBezTo>
                    <a:pt x="2472857" y="26667"/>
                    <a:pt x="2541437" y="26667"/>
                    <a:pt x="2611287" y="22857"/>
                  </a:cubicBezTo>
                  <a:cubicBezTo>
                    <a:pt x="2678597" y="19047"/>
                    <a:pt x="2744637" y="10157"/>
                    <a:pt x="2811947" y="6347"/>
                  </a:cubicBezTo>
                  <a:cubicBezTo>
                    <a:pt x="2843697" y="3807"/>
                    <a:pt x="2876717" y="3807"/>
                    <a:pt x="2908467" y="10157"/>
                  </a:cubicBezTo>
                  <a:cubicBezTo>
                    <a:pt x="2956727" y="19047"/>
                    <a:pt x="3002447" y="24127"/>
                    <a:pt x="3050707" y="10157"/>
                  </a:cubicBezTo>
                  <a:cubicBezTo>
                    <a:pt x="3068487" y="5077"/>
                    <a:pt x="3091347" y="13967"/>
                    <a:pt x="3111667" y="16507"/>
                  </a:cubicBezTo>
                  <a:cubicBezTo>
                    <a:pt x="3120557" y="17777"/>
                    <a:pt x="3130717" y="20317"/>
                    <a:pt x="3135797" y="16507"/>
                  </a:cubicBezTo>
                  <a:cubicBezTo>
                    <a:pt x="3170087" y="-8893"/>
                    <a:pt x="3201837" y="-2543"/>
                    <a:pt x="3234857" y="19047"/>
                  </a:cubicBezTo>
                  <a:cubicBezTo>
                    <a:pt x="3238667" y="21587"/>
                    <a:pt x="3248827" y="15237"/>
                    <a:pt x="3256447" y="15237"/>
                  </a:cubicBezTo>
                  <a:cubicBezTo>
                    <a:pt x="3286927" y="15237"/>
                    <a:pt x="3317407" y="15237"/>
                    <a:pt x="3349157" y="16507"/>
                  </a:cubicBezTo>
                  <a:cubicBezTo>
                    <a:pt x="3372017" y="17777"/>
                    <a:pt x="3393607" y="25397"/>
                    <a:pt x="3416467" y="27937"/>
                  </a:cubicBezTo>
                  <a:cubicBezTo>
                    <a:pt x="3465997" y="34287"/>
                    <a:pt x="3516797" y="44447"/>
                    <a:pt x="3567597" y="44447"/>
                  </a:cubicBezTo>
                  <a:cubicBezTo>
                    <a:pt x="3662847" y="45717"/>
                    <a:pt x="3758097" y="49527"/>
                    <a:pt x="3852077" y="69847"/>
                  </a:cubicBezTo>
                  <a:cubicBezTo>
                    <a:pt x="3939706" y="88897"/>
                    <a:pt x="4029877" y="88897"/>
                    <a:pt x="4118777" y="104137"/>
                  </a:cubicBezTo>
                  <a:cubicBezTo>
                    <a:pt x="4172117" y="113027"/>
                    <a:pt x="4226727" y="129537"/>
                    <a:pt x="4272447" y="156207"/>
                  </a:cubicBezTo>
                  <a:cubicBezTo>
                    <a:pt x="4321977" y="184147"/>
                    <a:pt x="4360077" y="229867"/>
                    <a:pt x="4404527" y="267967"/>
                  </a:cubicBezTo>
                  <a:cubicBezTo>
                    <a:pt x="4421036" y="281937"/>
                    <a:pt x="4445167" y="292097"/>
                    <a:pt x="4456597" y="309877"/>
                  </a:cubicBezTo>
                  <a:cubicBezTo>
                    <a:pt x="4489617" y="358137"/>
                    <a:pt x="4518827" y="408937"/>
                    <a:pt x="4548037" y="459737"/>
                  </a:cubicBezTo>
                  <a:cubicBezTo>
                    <a:pt x="4569627" y="496567"/>
                    <a:pt x="4591217" y="534667"/>
                    <a:pt x="4607727" y="572767"/>
                  </a:cubicBezTo>
                  <a:cubicBezTo>
                    <a:pt x="4625507" y="617217"/>
                    <a:pt x="4639477" y="662937"/>
                    <a:pt x="4653447" y="709927"/>
                  </a:cubicBezTo>
                  <a:cubicBezTo>
                    <a:pt x="4675037" y="783587"/>
                    <a:pt x="4700437" y="857247"/>
                    <a:pt x="4714407" y="933447"/>
                  </a:cubicBezTo>
                  <a:cubicBezTo>
                    <a:pt x="4734727" y="1040127"/>
                    <a:pt x="4744887" y="1149347"/>
                    <a:pt x="4760127" y="1257297"/>
                  </a:cubicBezTo>
                  <a:cubicBezTo>
                    <a:pt x="4765207" y="1292857"/>
                    <a:pt x="4771557" y="1328417"/>
                    <a:pt x="4774097" y="1363977"/>
                  </a:cubicBezTo>
                  <a:cubicBezTo>
                    <a:pt x="4781717" y="1465577"/>
                    <a:pt x="4786797" y="1565907"/>
                    <a:pt x="4793147" y="1667507"/>
                  </a:cubicBezTo>
                  <a:cubicBezTo>
                    <a:pt x="4802037" y="1793237"/>
                    <a:pt x="4814737" y="1917697"/>
                    <a:pt x="4821087" y="2043427"/>
                  </a:cubicBezTo>
                  <a:cubicBezTo>
                    <a:pt x="4827437" y="2164077"/>
                    <a:pt x="4832517" y="2285997"/>
                    <a:pt x="4829977" y="2407917"/>
                  </a:cubicBezTo>
                  <a:cubicBezTo>
                    <a:pt x="4826167" y="2611117"/>
                    <a:pt x="4816007" y="2813047"/>
                    <a:pt x="4805847" y="3016247"/>
                  </a:cubicBezTo>
                  <a:cubicBezTo>
                    <a:pt x="4799497" y="3141977"/>
                    <a:pt x="4790607" y="3266437"/>
                    <a:pt x="4777907" y="3390897"/>
                  </a:cubicBezTo>
                  <a:cubicBezTo>
                    <a:pt x="4765207" y="3515357"/>
                    <a:pt x="4746157" y="3638547"/>
                    <a:pt x="4732187" y="3763007"/>
                  </a:cubicBezTo>
                  <a:cubicBezTo>
                    <a:pt x="4722027" y="3849367"/>
                    <a:pt x="4719487" y="3935727"/>
                    <a:pt x="4708057" y="4020817"/>
                  </a:cubicBezTo>
                  <a:cubicBezTo>
                    <a:pt x="4697897" y="4098287"/>
                    <a:pt x="4659797" y="4166867"/>
                    <a:pt x="4608997" y="4224017"/>
                  </a:cubicBezTo>
                  <a:cubicBezTo>
                    <a:pt x="4567088" y="4272277"/>
                    <a:pt x="4534067" y="4326887"/>
                    <a:pt x="4490888" y="4373877"/>
                  </a:cubicBezTo>
                  <a:cubicBezTo>
                    <a:pt x="4452788" y="4415786"/>
                    <a:pt x="4410878" y="4457697"/>
                    <a:pt x="4344838" y="4458967"/>
                  </a:cubicBezTo>
                  <a:cubicBezTo>
                    <a:pt x="4329597" y="4458967"/>
                    <a:pt x="4315628" y="4474207"/>
                    <a:pt x="4300388" y="4481827"/>
                  </a:cubicBezTo>
                  <a:cubicBezTo>
                    <a:pt x="4235617" y="4509767"/>
                    <a:pt x="4168308" y="4533897"/>
                    <a:pt x="4104808" y="4564377"/>
                  </a:cubicBezTo>
                  <a:cubicBezTo>
                    <a:pt x="3987967" y="4620257"/>
                    <a:pt x="3862238" y="4629147"/>
                    <a:pt x="3736508" y="4634227"/>
                  </a:cubicBezTo>
                  <a:cubicBezTo>
                    <a:pt x="3688248" y="4636767"/>
                    <a:pt x="3638717" y="4632957"/>
                    <a:pt x="3590458" y="4636767"/>
                  </a:cubicBezTo>
                  <a:cubicBezTo>
                    <a:pt x="3566328" y="4638037"/>
                    <a:pt x="3543467" y="4649467"/>
                    <a:pt x="3520608" y="4654547"/>
                  </a:cubicBezTo>
                  <a:cubicBezTo>
                    <a:pt x="3510448" y="4657087"/>
                    <a:pt x="3500288" y="4655817"/>
                    <a:pt x="3488858" y="4657087"/>
                  </a:cubicBezTo>
                  <a:cubicBezTo>
                    <a:pt x="3473617" y="4658357"/>
                    <a:pt x="3458378" y="4662167"/>
                    <a:pt x="3443138" y="4660897"/>
                  </a:cubicBezTo>
                  <a:cubicBezTo>
                    <a:pt x="3427897" y="4658357"/>
                    <a:pt x="3417738" y="4653277"/>
                    <a:pt x="3415197" y="4653277"/>
                  </a:cubicBezTo>
                  <a:close/>
                </a:path>
              </a:pathLst>
            </a:custGeom>
            <a:blipFill>
              <a:blip r:embed="rId14"/>
              <a:stretch>
                <a:fillRect l="0" t="-1211" r="0" b="-1211"/>
              </a:stretch>
            </a:blipFill>
          </p:spPr>
        </p:sp>
      </p:grpSp>
      <p:sp>
        <p:nvSpPr>
          <p:cNvPr name="Freeform 19" id="19"/>
          <p:cNvSpPr/>
          <p:nvPr/>
        </p:nvSpPr>
        <p:spPr>
          <a:xfrm flipH="false" flipV="false" rot="0">
            <a:off x="1444110" y="3594082"/>
            <a:ext cx="5359890" cy="3791566"/>
          </a:xfrm>
          <a:custGeom>
            <a:avLst/>
            <a:gdLst/>
            <a:ahLst/>
            <a:cxnLst/>
            <a:rect r="r" b="b" t="t" l="l"/>
            <a:pathLst>
              <a:path h="3791566" w="5359890">
                <a:moveTo>
                  <a:pt x="0" y="0"/>
                </a:moveTo>
                <a:lnTo>
                  <a:pt x="5359890" y="0"/>
                </a:lnTo>
                <a:lnTo>
                  <a:pt x="5359890" y="3791566"/>
                </a:lnTo>
                <a:lnTo>
                  <a:pt x="0" y="379156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-6022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830922" y="6498000"/>
            <a:ext cx="1664880" cy="1664880"/>
          </a:xfrm>
          <a:custGeom>
            <a:avLst/>
            <a:gdLst/>
            <a:ahLst/>
            <a:cxnLst/>
            <a:rect r="r" b="b" t="t" l="l"/>
            <a:pathLst>
              <a:path h="1664880" w="1664880">
                <a:moveTo>
                  <a:pt x="0" y="0"/>
                </a:moveTo>
                <a:lnTo>
                  <a:pt x="1664880" y="0"/>
                </a:lnTo>
                <a:lnTo>
                  <a:pt x="1664880" y="1664880"/>
                </a:lnTo>
                <a:lnTo>
                  <a:pt x="0" y="166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441259" y="717900"/>
            <a:ext cx="3054543" cy="8618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27"/>
              </a:lnSpc>
            </a:pPr>
            <a:r>
              <a:rPr lang="en-US" sz="2636" b="true">
                <a:solidFill>
                  <a:srgbClr val="206A5D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Sản phẩm</a:t>
            </a:r>
          </a:p>
          <a:p>
            <a:pPr algn="ctr">
              <a:lnSpc>
                <a:spcPts val="3427"/>
              </a:lnSpc>
            </a:pPr>
            <a:r>
              <a:rPr lang="en-US" sz="2636" b="true">
                <a:solidFill>
                  <a:srgbClr val="206A5D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toán học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5217409" y="3624605"/>
            <a:ext cx="2342591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Bộ hình học không gian 3D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62527" y="10030309"/>
            <a:ext cx="1963166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Bảng từ tính nam châm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98841" y="3624605"/>
            <a:ext cx="1290042" cy="230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69"/>
              </a:lnSpc>
            </a:pPr>
            <a:r>
              <a:rPr lang="en-US" sz="12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Đồng hồ học giờ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5648456" y="10030309"/>
            <a:ext cx="1328488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Cân thăng bằng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3433526" y="10030309"/>
            <a:ext cx="992609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Bộ học đếm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863353" y="3624605"/>
            <a:ext cx="1833294" cy="240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052"/>
              </a:lnSpc>
            </a:pPr>
            <a:r>
              <a:rPr lang="en-US" sz="1267" b="tru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Bộ các khối hình dạng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75579" y="5633914"/>
            <a:ext cx="3876589" cy="1047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94"/>
              </a:lnSpc>
            </a:pPr>
            <a:r>
              <a:rPr lang="en-US" sz="6380" b="true">
                <a:solidFill>
                  <a:srgbClr val="FFFFFF"/>
                </a:solidFill>
                <a:latin typeface="Josefin Sans Semi-Bold"/>
                <a:ea typeface="Josefin Sans Semi-Bold"/>
                <a:cs typeface="Josefin Sans Semi-Bold"/>
                <a:sym typeface="Josefin Sans Semi-Bold"/>
              </a:rPr>
              <a:t>Thank you</a:t>
            </a:r>
          </a:p>
        </p:txBody>
      </p:sp>
      <p:sp>
        <p:nvSpPr>
          <p:cNvPr name="Freeform 3" id="3"/>
          <p:cNvSpPr/>
          <p:nvPr/>
        </p:nvSpPr>
        <p:spPr>
          <a:xfrm flipH="true" flipV="true" rot="-2264678">
            <a:off x="-966867" y="-173607"/>
            <a:ext cx="4464425" cy="3514720"/>
          </a:xfrm>
          <a:custGeom>
            <a:avLst/>
            <a:gdLst/>
            <a:ahLst/>
            <a:cxnLst/>
            <a:rect r="r" b="b" t="t" l="l"/>
            <a:pathLst>
              <a:path h="3514720" w="4464425">
                <a:moveTo>
                  <a:pt x="4464424" y="3514719"/>
                </a:moveTo>
                <a:lnTo>
                  <a:pt x="0" y="3514719"/>
                </a:lnTo>
                <a:lnTo>
                  <a:pt x="0" y="0"/>
                </a:lnTo>
                <a:lnTo>
                  <a:pt x="4464424" y="0"/>
                </a:lnTo>
                <a:lnTo>
                  <a:pt x="4464424" y="351471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5197107" y="6620523"/>
            <a:ext cx="3409137" cy="3043430"/>
          </a:xfrm>
          <a:custGeom>
            <a:avLst/>
            <a:gdLst/>
            <a:ahLst/>
            <a:cxnLst/>
            <a:rect r="r" b="b" t="t" l="l"/>
            <a:pathLst>
              <a:path h="3043430" w="3409137">
                <a:moveTo>
                  <a:pt x="3409137" y="0"/>
                </a:moveTo>
                <a:lnTo>
                  <a:pt x="0" y="0"/>
                </a:lnTo>
                <a:lnTo>
                  <a:pt x="0" y="3043430"/>
                </a:lnTo>
                <a:lnTo>
                  <a:pt x="3409137" y="3043430"/>
                </a:lnTo>
                <a:lnTo>
                  <a:pt x="340913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54699" y="7222237"/>
            <a:ext cx="282782" cy="282782"/>
          </a:xfrm>
          <a:custGeom>
            <a:avLst/>
            <a:gdLst/>
            <a:ahLst/>
            <a:cxnLst/>
            <a:rect r="r" b="b" t="t" l="l"/>
            <a:pathLst>
              <a:path h="282782" w="282782">
                <a:moveTo>
                  <a:pt x="0" y="0"/>
                </a:moveTo>
                <a:lnTo>
                  <a:pt x="282782" y="0"/>
                </a:lnTo>
                <a:lnTo>
                  <a:pt x="282782" y="282782"/>
                </a:lnTo>
                <a:lnTo>
                  <a:pt x="0" y="2827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413913" y="5020315"/>
            <a:ext cx="411095" cy="411095"/>
          </a:xfrm>
          <a:custGeom>
            <a:avLst/>
            <a:gdLst/>
            <a:ahLst/>
            <a:cxnLst/>
            <a:rect r="r" b="b" t="t" l="l"/>
            <a:pathLst>
              <a:path h="411095" w="411095">
                <a:moveTo>
                  <a:pt x="0" y="0"/>
                </a:moveTo>
                <a:lnTo>
                  <a:pt x="411095" y="0"/>
                </a:lnTo>
                <a:lnTo>
                  <a:pt x="411095" y="411095"/>
                </a:lnTo>
                <a:lnTo>
                  <a:pt x="0" y="4110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478039" y="234775"/>
            <a:ext cx="2603922" cy="719505"/>
          </a:xfrm>
          <a:custGeom>
            <a:avLst/>
            <a:gdLst/>
            <a:ahLst/>
            <a:cxnLst/>
            <a:rect r="r" b="b" t="t" l="l"/>
            <a:pathLst>
              <a:path h="719505" w="2603922">
                <a:moveTo>
                  <a:pt x="0" y="0"/>
                </a:moveTo>
                <a:lnTo>
                  <a:pt x="2603922" y="0"/>
                </a:lnTo>
                <a:lnTo>
                  <a:pt x="2603922" y="719505"/>
                </a:lnTo>
                <a:lnTo>
                  <a:pt x="0" y="71950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DAGVrzwlbE0</dc:identifier>
  <dcterms:modified xsi:type="dcterms:W3CDTF">2011-08-01T06:04:30Z</dcterms:modified>
  <cp:revision>1</cp:revision>
  <dc:title>Cataloges thiết bị STEAM Lab</dc:title>
</cp:coreProperties>
</file>